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5" r:id="rId7"/>
    <p:sldId id="263" r:id="rId8"/>
    <p:sldId id="260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2758-FACA-487D-B641-A597808BBB8A}" type="datetimeFigureOut">
              <a:rPr lang="ko-KR" altLang="en-US" smtClean="0"/>
              <a:pPr/>
              <a:t>2012-08-10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EB0C-A74B-4596-842A-83D3E09328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/>
          <p:nvPr/>
        </p:nvGrpSpPr>
        <p:grpSpPr>
          <a:xfrm>
            <a:off x="3851920" y="764704"/>
            <a:ext cx="5131994" cy="4536504"/>
            <a:chOff x="3851920" y="1412776"/>
            <a:chExt cx="5131994" cy="453650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51920" y="1412776"/>
              <a:ext cx="5131994" cy="4536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직사각형 18"/>
            <p:cNvSpPr/>
            <p:nvPr/>
          </p:nvSpPr>
          <p:spPr>
            <a:xfrm>
              <a:off x="4067944" y="4509120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①</a:t>
              </a: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4067944" y="1812005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③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156176" y="3933056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⑤</a:t>
              </a: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300192" y="4293096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0000"/>
                  </a:solidFill>
                </a:rPr>
                <a:t>④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5292080" y="2492896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0000"/>
                  </a:solidFill>
                </a:rPr>
                <a:t>④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7380312" y="2564904"/>
              <a:ext cx="28803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rgbClr val="FF0000"/>
                  </a:solidFill>
                </a:rPr>
                <a:t>⑥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980728"/>
            <a:ext cx="396044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1. E – Podium : General</a:t>
            </a:r>
            <a:endParaRPr lang="ko-KR" altLang="en-US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088967"/>
            <a:ext cx="3278535" cy="171678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683568" y="1124744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83568" y="1772816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rgbClr val="FF0000"/>
                </a:solidFill>
              </a:rPr>
              <a:t>②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059832" y="6021288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rgbClr val="FF0000"/>
                </a:solidFill>
              </a:rPr>
              <a:t>②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96631" y="2492896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723080" y="2996952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rgbClr val="FF0000"/>
                </a:solidFill>
              </a:rPr>
              <a:t>④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703001" y="3677843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716064" y="4280033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srgbClr val="FF0000"/>
                </a:solidFill>
              </a:rPr>
              <a:t>⑥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4211960" y="5301208"/>
            <a:ext cx="4608512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( E-Podium basic Structure )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1. Mechanical : Steel Body, ABS Plastic Sliding Cover,                    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                  Door (Locking Type)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2. Display: 19” Touch monitor, 10.4” Sub Monitor (New)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3. Electronic: Controller, Goose neck MIC, AMP, Speaker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               Cable Accessory etc 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2. E – Podium : Display</a:t>
            </a:r>
            <a:endParaRPr lang="ko-KR" alt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389468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4499992" y="908720"/>
            <a:ext cx="4176464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en-US" altLang="ko-KR" sz="1200" b="1" dirty="0" smtClean="0">
                <a:solidFill>
                  <a:schemeClr val="tx1"/>
                </a:solidFill>
              </a:rPr>
              <a:t>Touch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Monitor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1) Size: 19” 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2) Resolution: 1280 x 1024 (SXGA)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3) Color: 16.7M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4) Brightness: 300 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cd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㎡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5) Interface: D-Sub, USB 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6) Power: DC12V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  6) Touch  Solution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     - Type: Resistive 5-wire touch screen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     - Touch Input Method: Stylus pen or Finger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     - Touch Interface: USB, RS232, PS/2</a:t>
            </a: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   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marL="228600" indent="-228600"/>
            <a:r>
              <a:rPr lang="en-US" altLang="ko-KR" sz="1200" b="1" dirty="0" smtClean="0">
                <a:solidFill>
                  <a:schemeClr val="tx1"/>
                </a:solidFill>
              </a:rPr>
              <a:t>2. Sub Monitor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1) Size: 10.4” 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2) Resolution: 1024 x 768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3) Interface: D-Sub</a:t>
            </a:r>
          </a:p>
          <a:p>
            <a:pPr marL="228600" indent="-228600"/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  4) Power: DC 12V</a:t>
            </a:r>
          </a:p>
          <a:p>
            <a:pPr marL="228600" indent="-228600"/>
            <a:endParaRPr lang="en-US" altLang="ko-KR" sz="1200" b="1" dirty="0">
              <a:solidFill>
                <a:schemeClr val="tx1"/>
              </a:solidFill>
            </a:endParaRPr>
          </a:p>
          <a:p>
            <a:pPr marL="228600" indent="-228600"/>
            <a:r>
              <a:rPr lang="en-US" altLang="ko-KR" sz="1200" b="1" dirty="0" smtClean="0">
                <a:solidFill>
                  <a:srgbClr val="FF0000"/>
                </a:solidFill>
              </a:rPr>
              <a:t>※ Current Model: </a:t>
            </a:r>
          </a:p>
          <a:p>
            <a:pPr marL="228600" indent="-228600"/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 Does not apply for sub monitor  however it can be</a:t>
            </a:r>
          </a:p>
          <a:p>
            <a:pPr marL="228600" indent="-228600"/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 apply  and it </a:t>
            </a:r>
            <a:r>
              <a:rPr lang="en-US" altLang="ko-KR" sz="1200" b="1" smtClean="0">
                <a:solidFill>
                  <a:srgbClr val="FF0000"/>
                </a:solidFill>
              </a:rPr>
              <a:t>need design change.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3. E – Podium : PC</a:t>
            </a:r>
            <a:endParaRPr lang="ko-KR" alt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3810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20688"/>
            <a:ext cx="389572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500256"/>
          <a:ext cx="8496944" cy="6241112"/>
        </p:xfrm>
        <a:graphic>
          <a:graphicData uri="http://schemas.openxmlformats.org/drawingml/2006/table">
            <a:tbl>
              <a:tblPr/>
              <a:tblGrid>
                <a:gridCol w="997818"/>
                <a:gridCol w="2095418"/>
                <a:gridCol w="5403708"/>
              </a:tblGrid>
              <a:tr h="380647">
                <a:tc rowSpan="9"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Mother B/D</a:t>
                      </a:r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/>
                        <a:t>CPU</a:t>
                      </a:r>
                      <a:endParaRPr lang="ko-KR" altLang="en-US" sz="1000" b="1" dirty="0" smtClean="0"/>
                    </a:p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Intel</a:t>
                      </a:r>
                      <a:r>
                        <a:rPr lang="en-US" altLang="ko-KR" sz="1000" b="1" baseline="0" dirty="0" smtClean="0"/>
                        <a:t> 1155b Socket, i3 Processor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Intel 32nm CPU Support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Intel Turbo Boost Technology 2.0 Support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15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Chipset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Intel H61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35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Memory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2</a:t>
                      </a:r>
                      <a:r>
                        <a:rPr lang="en-US" altLang="ko-KR" sz="1000" b="1" baseline="0" dirty="0" smtClean="0"/>
                        <a:t> x DMM, Max 16GB, Dual Channel Support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DDR3 1333/1066 Memory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694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Graphic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Built-in Graphic Processor</a:t>
                      </a:r>
                    </a:p>
                    <a:p>
                      <a:pPr latinLnBrk="1"/>
                      <a:r>
                        <a:rPr lang="en-US" altLang="ko-KR" sz="1000" b="1" dirty="0" smtClean="0"/>
                        <a:t>Multi VGA Output</a:t>
                      </a:r>
                      <a:r>
                        <a:rPr lang="en-US" altLang="ko-KR" sz="1000" b="1" baseline="0" dirty="0" smtClean="0"/>
                        <a:t> Support: DVI/RGB port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  - DVI Max Resolution: 1920 x 1200 @60Hz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  - RGB Max Resolution: 2048 x 1536 @75Hz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Max Shared memory: 1748MB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76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Extend Slot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1 x </a:t>
                      </a:r>
                      <a:r>
                        <a:rPr lang="en-US" altLang="ko-KR" sz="1000" b="1" dirty="0" err="1" smtClean="0"/>
                        <a:t>PCle</a:t>
                      </a:r>
                      <a:r>
                        <a:rPr lang="en-US" altLang="ko-KR" sz="1000" b="1" dirty="0" smtClean="0"/>
                        <a:t> 2.0 x 16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88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Memory Equip.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Intel H61 Chipset: 4 x SATA 3Gb/s port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92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LAN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err="1" smtClean="0"/>
                        <a:t>Realtek</a:t>
                      </a:r>
                      <a:r>
                        <a:rPr lang="en-US" altLang="ko-KR" sz="1000" b="1" dirty="0" smtClean="0"/>
                        <a:t> 8111E, </a:t>
                      </a:r>
                      <a:r>
                        <a:rPr lang="en-US" altLang="ko-KR" sz="1000" b="1" dirty="0" err="1" smtClean="0"/>
                        <a:t>Pcle</a:t>
                      </a:r>
                      <a:r>
                        <a:rPr lang="en-US" altLang="ko-KR" sz="1000" b="1" dirty="0" smtClean="0"/>
                        <a:t> </a:t>
                      </a:r>
                      <a:r>
                        <a:rPr lang="en-US" altLang="ko-KR" sz="1000" b="1" dirty="0" err="1" smtClean="0"/>
                        <a:t>Gigabite</a:t>
                      </a:r>
                      <a:r>
                        <a:rPr lang="en-US" altLang="ko-KR" sz="1000" b="1" dirty="0" smtClean="0"/>
                        <a:t> LAN Controller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68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Audio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VIA VT1708S,</a:t>
                      </a:r>
                      <a:r>
                        <a:rPr lang="en-US" altLang="ko-KR" sz="1000" b="1" baseline="0" dirty="0" smtClean="0"/>
                        <a:t> 8-Channel High Quality CODEC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  - Jack Detection, Multi-streaming, Front Panel Jack </a:t>
                      </a:r>
                      <a:r>
                        <a:rPr lang="en-US" altLang="ko-KR" sz="1000" b="1" baseline="0" dirty="0" err="1" smtClean="0"/>
                        <a:t>retasking</a:t>
                      </a:r>
                      <a:r>
                        <a:rPr lang="en-US" altLang="ko-KR" sz="1000" b="1" baseline="0" dirty="0" smtClean="0"/>
                        <a:t> support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75">
                <a:tc v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USB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8 x USB 2.0 port (Internal 4 / Rear</a:t>
                      </a:r>
                      <a:r>
                        <a:rPr lang="en-US" altLang="ko-KR" sz="1000" b="1" baseline="0" dirty="0" smtClean="0"/>
                        <a:t> 4)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16">
                <a:tc rowSpan="10"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CPU</a:t>
                      </a:r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Manufacturer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Intel, Core i3-2120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Socket Type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LGA1155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Operating speed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3.3GHz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Core Type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Dual Core (4T/2C)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Cache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L1</a:t>
                      </a:r>
                      <a:r>
                        <a:rPr lang="en-US" altLang="ko-KR" sz="1000" b="1" baseline="0" dirty="0" smtClean="0"/>
                        <a:t> Cache 2 x 32KB / 2 x 32KB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L2 Cache 2 x 256KB</a:t>
                      </a:r>
                    </a:p>
                    <a:p>
                      <a:pPr latinLnBrk="1"/>
                      <a:r>
                        <a:rPr lang="en-US" altLang="ko-KR" sz="1000" b="1" baseline="0" dirty="0" smtClean="0"/>
                        <a:t>L3 Cache 3M Shared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Internal</a:t>
                      </a:r>
                      <a:r>
                        <a:rPr lang="en-US" altLang="ko-KR" sz="1000" b="1" baseline="0" dirty="0" smtClean="0"/>
                        <a:t> Memory Controller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Dual Channel DDR3-1333, Max 32GB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Graphic Core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Intel Graphic HD2000 (EU 6pcs)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Core Click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850MHz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Graphic</a:t>
                      </a:r>
                      <a:r>
                        <a:rPr lang="en-US" altLang="ko-KR" sz="1000" b="1" baseline="0" dirty="0" smtClean="0"/>
                        <a:t> card Support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Single x 16,  Dual x8 / 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36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OS</a:t>
                      </a:r>
                      <a:endParaRPr lang="ko-KR" altLang="en-US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/>
                        <a:t>Win7 32/64 bit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51520" y="44624"/>
            <a:ext cx="446449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Current Specifications for PC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6632"/>
            <a:ext cx="5544616" cy="66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107504" y="404664"/>
            <a:ext cx="129614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Mother Board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509120"/>
            <a:ext cx="162365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7380312" y="4077072"/>
            <a:ext cx="158417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CPU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797447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467544" y="548680"/>
            <a:ext cx="158417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Cooler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4. E – Podium : Controller</a:t>
            </a:r>
            <a:endParaRPr lang="ko-KR" alt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980728"/>
            <a:ext cx="3953425" cy="38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1"/>
          <p:cNvGraphicFramePr>
            <a:graphicFrameLocks noGrp="1"/>
          </p:cNvGraphicFramePr>
          <p:nvPr/>
        </p:nvGraphicFramePr>
        <p:xfrm>
          <a:off x="700088" y="1868488"/>
          <a:ext cx="7643813" cy="2590800"/>
        </p:xfrm>
        <a:graphic>
          <a:graphicData uri="http://schemas.openxmlformats.org/drawingml/2006/table">
            <a:tbl>
              <a:tblPr/>
              <a:tblGrid>
                <a:gridCol w="2500313"/>
                <a:gridCol w="5143500"/>
              </a:tblGrid>
              <a:tr h="1190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◆   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Inputs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RGB INPUTS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Ports / HD15F  250MHz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RGB Signal Type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UXGA, RGBHV, RGBS, RGsB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Horizontal  Fre.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 KHz  to  110  KHz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Vertical       Fre.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30  Hz   to  170   Hz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Composite Video Input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RCA composite &amp; 1 Stereo Audio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Stereo Audio Inputs 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/ 3.5mm stereo,  1 RCA  stereo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microphone inputs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Dynamic Mic, 1 Goose-neck Mic, 1 Bluetooth Mic(wireless)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RF Tuner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NTSC M/N, Full frequency range from channel 2 (55.25MHz) to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channel 135 (859.25MHz)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Power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DC 14V 4A,  AC220V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97"/>
          <p:cNvGraphicFramePr>
            <a:graphicFrameLocks noGrp="1"/>
          </p:cNvGraphicFramePr>
          <p:nvPr/>
        </p:nvGraphicFramePr>
        <p:xfrm>
          <a:off x="700088" y="4460875"/>
          <a:ext cx="7643813" cy="2183448"/>
        </p:xfrm>
        <a:graphic>
          <a:graphicData uri="http://schemas.openxmlformats.org/drawingml/2006/table">
            <a:tbl>
              <a:tblPr/>
              <a:tblGrid>
                <a:gridCol w="2500313"/>
                <a:gridCol w="51435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◆  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Outputs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RGB OUTPUTS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Ports / HD15F  250MHz / UXGA, RGBHV, RGBS, RGsB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Composite Video Output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NTSC Decoder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RCA / video &amp; RF Tuner Output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NTSC to RGB Decoder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 Audio Power Amp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Stereo 2Ch (30W+30W)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Mic Amp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Audio Aux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Dynamic Mic, 1 Goose-neck Mic, 1 Bluetooth Mic(wireless)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 / 3.5mm Stereo Connector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Screen &amp; Elevation Control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Lock 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AC 220V  Outputs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Solenoid Lock Control Outputs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RS-232 Control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 / 3.5mm Stereo Connector   PC &amp; projector Connected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95"/>
          <p:cNvGraphicFramePr>
            <a:graphicFrameLocks noGrp="1"/>
          </p:cNvGraphicFramePr>
          <p:nvPr/>
        </p:nvGraphicFramePr>
        <p:xfrm>
          <a:off x="714375" y="593725"/>
          <a:ext cx="7643813" cy="1224598"/>
        </p:xfrm>
        <a:graphic>
          <a:graphicData uri="http://schemas.openxmlformats.org/drawingml/2006/table">
            <a:tbl>
              <a:tblPr/>
              <a:tblGrid>
                <a:gridCol w="2500313"/>
                <a:gridCol w="514350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◆  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User interface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Touch screen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Touch type LCD screen control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Key-pad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Capacitive touch type key pad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2.0 for PC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USB 2.0 full speed for PC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RFID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Save and Load Data on RFID TAG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51520" y="116632"/>
            <a:ext cx="475252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Current Specifications for Controller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679</Words>
  <Application>Microsoft Office PowerPoint</Application>
  <PresentationFormat>화면 슬라이드 쇼(4:3)</PresentationFormat>
  <Paragraphs>147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SONY</dc:creator>
  <cp:lastModifiedBy>손승식</cp:lastModifiedBy>
  <cp:revision>20</cp:revision>
  <dcterms:created xsi:type="dcterms:W3CDTF">2012-08-10T04:13:05Z</dcterms:created>
  <dcterms:modified xsi:type="dcterms:W3CDTF">2012-08-10T07:19:10Z</dcterms:modified>
</cp:coreProperties>
</file>